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sldIdLst>
    <p:sldId id="256" r:id="rId2"/>
    <p:sldId id="276" r:id="rId3"/>
    <p:sldId id="277" r:id="rId4"/>
    <p:sldId id="278" r:id="rId5"/>
    <p:sldId id="279" r:id="rId6"/>
    <p:sldId id="302" r:id="rId7"/>
    <p:sldId id="281" r:id="rId8"/>
    <p:sldId id="280" r:id="rId9"/>
    <p:sldId id="261" r:id="rId10"/>
    <p:sldId id="262" r:id="rId11"/>
    <p:sldId id="263" r:id="rId12"/>
    <p:sldId id="266" r:id="rId13"/>
    <p:sldId id="264" r:id="rId14"/>
    <p:sldId id="265" r:id="rId15"/>
    <p:sldId id="267" r:id="rId16"/>
    <p:sldId id="268" r:id="rId17"/>
    <p:sldId id="269" r:id="rId18"/>
    <p:sldId id="270" r:id="rId19"/>
    <p:sldId id="271" r:id="rId20"/>
    <p:sldId id="272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1BA75A2-4E13-4FC2-84CE-6B459932F2B4}">
          <p14:sldIdLst>
            <p14:sldId id="256"/>
            <p14:sldId id="276"/>
            <p14:sldId id="277"/>
            <p14:sldId id="278"/>
            <p14:sldId id="279"/>
            <p14:sldId id="302"/>
            <p14:sldId id="281"/>
            <p14:sldId id="280"/>
            <p14:sldId id="261"/>
            <p14:sldId id="262"/>
            <p14:sldId id="263"/>
            <p14:sldId id="266"/>
            <p14:sldId id="264"/>
            <p14:sldId id="265"/>
            <p14:sldId id="267"/>
            <p14:sldId id="268"/>
            <p14:sldId id="269"/>
            <p14:sldId id="270"/>
            <p14:sldId id="271"/>
            <p14:sldId id="272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73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503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91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15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55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720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113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349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82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C760A4D5-54F8-4DEA-9DF3-A426FC8899D2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811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A4D5-54F8-4DEA-9DF3-A426FC8899D2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243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760A4D5-54F8-4DEA-9DF3-A426FC8899D2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76EC0962-6E03-4697-83D9-8AB2F9BDB3C2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2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DD53-E4BC-68A3-D43F-14F62B6E9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3820" y="1275183"/>
            <a:ext cx="5687008" cy="1017036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Registration and Maintenance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DA10C-30C2-BEBA-1EEE-24BEC25D5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2659" y="2802294"/>
            <a:ext cx="5043195" cy="101703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IN" dirty="0"/>
              <a:t>Guide Name:</a:t>
            </a:r>
          </a:p>
          <a:p>
            <a:pPr algn="l"/>
            <a:r>
              <a:rPr lang="en-GB" dirty="0">
                <a:latin typeface="Arial" pitchFamily="34" charset="0"/>
                <a:cs typeface="Arial" pitchFamily="34" charset="0"/>
              </a:rPr>
              <a:t>Dr. ALBERT J MAYAN M.E., Ph.D.,</a:t>
            </a:r>
          </a:p>
          <a:p>
            <a:pPr algn="l"/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0CDB1F-1CF2-3BD6-DFB7-AF7A5B368AB6}"/>
              </a:ext>
            </a:extLst>
          </p:cNvPr>
          <p:cNvSpPr txBox="1">
            <a:spLocks/>
          </p:cNvSpPr>
          <p:nvPr/>
        </p:nvSpPr>
        <p:spPr>
          <a:xfrm>
            <a:off x="183505" y="186615"/>
            <a:ext cx="11607283" cy="5784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SATHYABAMA INSTITUTE OF SCIENCE AND TECHNOLOGY</a:t>
            </a:r>
            <a:endParaRPr lang="en-IN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E0937A-D809-7276-02C6-19B46BDC1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039" y="1734716"/>
            <a:ext cx="3388568" cy="338856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52DC884-6AAE-B929-B219-640E9F2F6CD0}"/>
              </a:ext>
            </a:extLst>
          </p:cNvPr>
          <p:cNvSpPr txBox="1">
            <a:spLocks/>
          </p:cNvSpPr>
          <p:nvPr/>
        </p:nvSpPr>
        <p:spPr>
          <a:xfrm>
            <a:off x="1182660" y="4432044"/>
            <a:ext cx="2738533" cy="18474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pPr algn="l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HARIHARAN B P</a:t>
            </a:r>
          </a:p>
          <a:p>
            <a:pPr algn="l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JAGADEESH N</a:t>
            </a:r>
          </a:p>
          <a:p>
            <a:pPr algn="l">
              <a:lnSpc>
                <a:spcPct val="15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MOHNISH DEVARAJ</a:t>
            </a:r>
          </a:p>
          <a:p>
            <a:pPr algn="l">
              <a:lnSpc>
                <a:spcPct val="150000"/>
              </a:lnSpc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GB" sz="2000" b="1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6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417787-AA03-F5E6-F060-B21EC4AE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53" y="508523"/>
            <a:ext cx="10179699" cy="538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94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11A4A0-3BF5-2A3B-9933-BADEDFDE5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36" y="127553"/>
            <a:ext cx="11435128" cy="606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87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EFF947-F5F4-B6A4-95CD-A4733AD69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160207"/>
            <a:ext cx="11475619" cy="61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85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B24364-0D78-4D8D-B931-6B96917E9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45" y="293915"/>
            <a:ext cx="11043119" cy="591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5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B9AC6A-A205-BF73-7DBC-8525B6FCB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39" y="270594"/>
            <a:ext cx="11614524" cy="568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09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F27666-81E8-BC3E-6F06-6AEDDF119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51" y="1"/>
            <a:ext cx="5963916" cy="6279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D4FD6F-2448-0343-9A6A-0717FBF5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69" y="15414"/>
            <a:ext cx="7028329" cy="626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82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F80766-B368-0B94-662A-4995EAAD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7" y="97883"/>
            <a:ext cx="5687643" cy="3015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F2910-624D-6E7E-6063-99E953F80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875" y="97881"/>
            <a:ext cx="5687643" cy="3024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D6354B-CCC6-BD73-A5D3-DA4A51421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77" y="3239016"/>
            <a:ext cx="5670443" cy="2974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B60AE7-7A9A-AF9C-92CC-0515A1D1D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875" y="3320018"/>
            <a:ext cx="5687643" cy="296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00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7D7AB1-59A5-4B64-4F75-B36746D04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56" y="186616"/>
            <a:ext cx="11068493" cy="586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59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091EB4-08C4-91CB-F546-A1C7FD62F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9" y="1194320"/>
            <a:ext cx="5187820" cy="4385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697C5-112E-1FC3-8D2A-5089FDF3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11" y="1194321"/>
            <a:ext cx="5701004" cy="43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93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D8F4E5-8DBD-34BA-8479-2FAB417F7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85" y="447869"/>
            <a:ext cx="11191480" cy="593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7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452-27B2-4146-931D-39D5BA782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500"/>
            <a:ext cx="10515600" cy="791773"/>
          </a:xfrm>
        </p:spPr>
        <p:txBody>
          <a:bodyPr/>
          <a:lstStyle/>
          <a:p>
            <a:pPr algn="ctr"/>
            <a:r>
              <a:rPr lang="en-GB" dirty="0"/>
              <a:t>Next Implementations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67B4-EA91-EDD9-9CC5-86875D6E0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367" y="2024745"/>
            <a:ext cx="7091266" cy="390962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Host in a improved platform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Implement cloud storage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Increase security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Improve the UI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Implement system for PT-1 &amp; PT-2.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Reduce bugs and concurrency.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Improve Media Query and system mobility.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Collection of reports and implement separate profiles.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Implement  the review system and  provide remarks 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Certificate collection for pre-final year.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341152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3824D-CB5D-C477-C403-D4B780F0B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AA3E0-038B-3CE4-8D0C-8EE96752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93" y="548393"/>
            <a:ext cx="11514819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2,517 Presentation thank you Vector Images, Presentation thank you  Illustrations | Depositphotos">
            <a:extLst>
              <a:ext uri="{FF2B5EF4-FFF2-40B4-BE49-F238E27FC236}">
                <a16:creationId xmlns:a16="http://schemas.microsoft.com/office/drawing/2014/main" id="{9B5FE93D-2309-0DE4-CE0E-DFDC2B9FA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"/>
            <a:ext cx="12192001" cy="685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27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F28CB-E147-5899-5847-1370E763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Cloud Storage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161D-E9F8-5A11-F7B7-DEEF90B8A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To store all the records of the students (includes Research Paper, PPTs, docs) a cloud storage is needed to store these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datas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for a period of time.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We are planning to use AWS S3 bucket or Google cloud storage depending the cost effectiveness of the cloud.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Amazon S3 provides around 50 GB of storage for the cost of Rs:500 + tax (per month)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Google Cloud Services(GCS) provides around 220 GB of storage for the cost of Rs 210 + tax (per month)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154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681F1-C957-29AF-FDC2-B70D4F99B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Modules to be used: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5C5BF-C30F-454B-395B-3BFFC7142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Boto3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: It’s a python library which can be downloaded using </a:t>
            </a:r>
            <a:r>
              <a:rPr lang="en-IN" b="0" i="0" dirty="0">
                <a:solidFill>
                  <a:srgbClr val="0519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preferred installer program (pip). This creates an API service with local django application to AWS server for performing PUT, GET, POST requests.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django-storages: 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 open-source library to manage storage backends like Dropbox, OneDrive and Amazon S3. It’s very convenient, as it plugs in the built-in Django storage backend API.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 i="0" dirty="0">
                <a:solidFill>
                  <a:srgbClr val="0519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i="0" dirty="0" err="1">
                <a:solidFill>
                  <a:srgbClr val="0519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Gunicorn</a:t>
            </a:r>
            <a:r>
              <a:rPr lang="en-GB" b="0" i="0" dirty="0">
                <a:solidFill>
                  <a:srgbClr val="0519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:- Determines what type of Web Application it is i.e. identifies it as WSGI(Web Server Gateway Interface) or ASGI (Asynchronous Server Gateway Interface) and acts as a medium to serve requests from Heroku cloud server to web application in the backend.</a:t>
            </a:r>
            <a:endParaRPr lang="en-IN" b="0" i="0" dirty="0">
              <a:solidFill>
                <a:srgbClr val="05192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508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1DDD2-FD78-133B-E1E6-05A848187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98233"/>
            <a:ext cx="10058400" cy="1048017"/>
          </a:xfrm>
        </p:spPr>
        <p:txBody>
          <a:bodyPr/>
          <a:lstStyle/>
          <a:p>
            <a:pPr algn="ctr"/>
            <a:r>
              <a:rPr lang="en-GB" dirty="0"/>
              <a:t>Cloud Work Flow</a:t>
            </a:r>
            <a:endParaRPr lang="en-IN" dirty="0"/>
          </a:p>
        </p:txBody>
      </p:sp>
      <p:pic>
        <p:nvPicPr>
          <p:cNvPr id="1026" name="Picture 2" descr="Direct to S3 file upload with Django">
            <a:extLst>
              <a:ext uri="{FF2B5EF4-FFF2-40B4-BE49-F238E27FC236}">
                <a16:creationId xmlns:a16="http://schemas.microsoft.com/office/drawing/2014/main" id="{61032546-1D41-2B33-3583-450817BB5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60" y="1886311"/>
            <a:ext cx="9369489" cy="433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933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59F68-BEA2-7D83-83CC-DB2FA3DB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30"/>
            <a:ext cx="10515600" cy="763879"/>
          </a:xfrm>
        </p:spPr>
        <p:txBody>
          <a:bodyPr/>
          <a:lstStyle/>
          <a:p>
            <a:pPr algn="ctr"/>
            <a:r>
              <a:rPr lang="en-US" dirty="0"/>
              <a:t>Problems In Existing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E04FF-969B-1EF5-3CD5-8CCB83BBC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791478"/>
            <a:ext cx="8229600" cy="425476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Data Duplication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Repeated Login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Un authorized changes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Complicated UI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Security Issues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Scalability issues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Cross platform issues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Manual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Non -Transparent process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Server crowd and Accessing speed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01FE4-FDDC-C618-352A-C144A5BA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A6F9D-DD77-42A7-A6AB-57439E778FC8}" type="datetime3">
              <a:rPr lang="en-US" smtClean="0"/>
              <a:pPr/>
              <a:t>26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B7C33-DB32-8A92-0FB9-94A237F81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B38E7-C314-D639-6C8E-0B5C6D51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B28076C-CE04-4A00-BFAA-A90EA835585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6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B6B81-0683-49D0-2159-B5C2FFAB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823"/>
            <a:ext cx="10515600" cy="1071789"/>
          </a:xfrm>
        </p:spPr>
        <p:txBody>
          <a:bodyPr/>
          <a:lstStyle/>
          <a:p>
            <a:pPr algn="ctr"/>
            <a:r>
              <a:rPr lang="en-GB" dirty="0"/>
              <a:t>Request Budget from Management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14998-761F-7210-7722-0ABD5C7ED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635" y="1828800"/>
            <a:ext cx="9312729" cy="4366828"/>
          </a:xfrm>
        </p:spPr>
        <p:txBody>
          <a:bodyPr>
            <a:normAutofit fontScale="92500" lnSpcReduction="10000"/>
          </a:bodyPr>
          <a:lstStyle/>
          <a:p>
            <a:pPr marL="347454" indent="-347454">
              <a:spcBef>
                <a:spcPts val="480"/>
              </a:spcBef>
              <a:spcAft>
                <a:spcPts val="0"/>
              </a:spcAft>
              <a:buClrTx/>
              <a:buSzPts val="2000"/>
              <a:buFont typeface="Wingdings" panose="05000000000000000000" pitchFamily="2" charset="2"/>
              <a:buChar char="§"/>
            </a:pPr>
            <a:r>
              <a:rPr lang="en-US" sz="18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Cost Spent Till Now: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1.Go daddy domain: Rs:900 for 2 years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2.Heroku: Rs:00 (was free )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3.SSL key: Rs:00 (was free)</a:t>
            </a:r>
          </a:p>
          <a:p>
            <a:pPr marL="0" indent="0">
              <a:spcBef>
                <a:spcPts val="480"/>
              </a:spcBef>
              <a:spcAft>
                <a:spcPts val="0"/>
              </a:spcAft>
              <a:buNone/>
            </a:pP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8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required in future: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1.Railway Hosting: Rs:2100 + tax per month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2.cloud storage: (AWS :S3 standard :Rs:500 + tax per month) (preferred)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(Google cloud: 200GB : Rs : 210 per month)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3.Domain renewal: Rs:1200 per year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4.SSL certificate: (basic: Rs :349 per month)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(Intermediate: Rs : 749 per month) (preferred)</a:t>
            </a:r>
          </a:p>
          <a:p>
            <a:pPr marL="0" indent="0">
              <a:spcBef>
                <a:spcPts val="480"/>
              </a:spcBef>
              <a:spcAft>
                <a:spcPts val="0"/>
              </a:spcAft>
              <a:buNone/>
            </a:pP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8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Budget Required : 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-The overall cost required for system maintenance per year is approximately   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Rs:30000 (per year).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08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1D3E-EC0B-BE9A-6043-F2A4C6800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38524"/>
          </a:xfrm>
        </p:spPr>
        <p:txBody>
          <a:bodyPr/>
          <a:lstStyle/>
          <a:p>
            <a:pPr algn="ctr"/>
            <a:r>
              <a:rPr lang="en-GB" dirty="0"/>
              <a:t>Request Budget from Management</a:t>
            </a:r>
            <a:endParaRPr lang="en-IN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1B3812BE-C198-21F6-BCCE-003D0851D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10139"/>
            <a:ext cx="8077200" cy="439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6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B74-A95C-D0AA-611F-4352337B1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651912"/>
          </a:xfrm>
        </p:spPr>
        <p:txBody>
          <a:bodyPr>
            <a:normAutofit fontScale="90000"/>
          </a:bodyPr>
          <a:lstStyle/>
          <a:p>
            <a:r>
              <a:rPr lang="en-IN" dirty="0"/>
              <a:t>APPLICATION SCREEN SHOT: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4EA48-8911-FF3A-E425-0E59DC775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21" y="1212986"/>
            <a:ext cx="10949091" cy="487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232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428</TotalTime>
  <Words>529</Words>
  <Application>Microsoft Office PowerPoint</Application>
  <PresentationFormat>Widescreen</PresentationFormat>
  <Paragraphs>61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Georgia</vt:lpstr>
      <vt:lpstr>Times New Roman</vt:lpstr>
      <vt:lpstr>Wingdings</vt:lpstr>
      <vt:lpstr>Retrospect</vt:lpstr>
      <vt:lpstr>Project Registration and Maintenance</vt:lpstr>
      <vt:lpstr>Next Implementations</vt:lpstr>
      <vt:lpstr>Cloud Storage </vt:lpstr>
      <vt:lpstr>Modules to be used:</vt:lpstr>
      <vt:lpstr>Cloud Work Flow</vt:lpstr>
      <vt:lpstr>Problems In Existing System</vt:lpstr>
      <vt:lpstr>Request Budget from Management</vt:lpstr>
      <vt:lpstr>Request Budget from Management</vt:lpstr>
      <vt:lpstr>APPLICATION SCREEN SHOT: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and Guide Selection Project</dc:title>
  <dc:creator>Mohnish Devaraj</dc:creator>
  <cp:lastModifiedBy>HARIHARAN B P</cp:lastModifiedBy>
  <cp:revision>22</cp:revision>
  <dcterms:created xsi:type="dcterms:W3CDTF">2022-07-22T05:32:25Z</dcterms:created>
  <dcterms:modified xsi:type="dcterms:W3CDTF">2023-01-26T07:06:18Z</dcterms:modified>
</cp:coreProperties>
</file>